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7T22:50:09.214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5 1 24575,'-5'0'0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7T22:50:10.41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7T22:50:13.61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24575,'0'0'-8191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7T22:50:14.98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24575,'0'0'-8191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7T22:50:15.69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1 104 24575,'0'-9'0,"0"-17"0,0-9 0,0 2-8191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7T22:50:16.01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11 1171 24575,'0'-14'0,"0"-9"0,0-19 0,0-21 0,0-27 0,0-40 0,0-34 0,0-36 0,-4-34 0,-3 23-8191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7T22:50:16.40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24575,'5'0'0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7T22:50:16.76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7T22:50:17.08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24575,'5'0'0,"5"0"0,7 0 0,-1 0-8191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763A26-6D55-4FCB-86C4-C9FBC8E4ECA2}" type="datetimeFigureOut">
              <a:rPr lang="pt-BR" smtClean="0"/>
              <a:t>18/04/2024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40229D-4B14-493E-9A93-129D76336D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98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40229D-4B14-493E-9A93-129D76336D8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8245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18/04/2024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1193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18/04/2024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2188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18/04/2024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0775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18/04/2024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6945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18/04/2024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7729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18/04/2024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5413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18/04/2024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7189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18/04/2024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3489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18/04/2024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9325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18/04/2024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0843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18/04/2024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655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19DD1-3DA2-4FEA-B305-B0D324A6CD8D}" type="datetimeFigureOut">
              <a:rPr lang="pt-BR" smtClean="0"/>
              <a:t>18/04/2024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09412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5.xml"/><Relationship Id="rId13" Type="http://schemas.openxmlformats.org/officeDocument/2006/relationships/customXml" Target="../ink/ink8.xml"/><Relationship Id="rId3" Type="http://schemas.openxmlformats.org/officeDocument/2006/relationships/customXml" Target="../ink/ink1.xml"/><Relationship Id="rId7" Type="http://schemas.openxmlformats.org/officeDocument/2006/relationships/customXml" Target="../ink/ink4.xml"/><Relationship Id="rId12" Type="http://schemas.openxmlformats.org/officeDocument/2006/relationships/customXml" Target="../ink/ink7.xml"/><Relationship Id="rId1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11" Type="http://schemas.openxmlformats.org/officeDocument/2006/relationships/image" Target="../media/image3.png"/><Relationship Id="rId5" Type="http://schemas.openxmlformats.org/officeDocument/2006/relationships/customXml" Target="../ink/ink2.xml"/><Relationship Id="rId15" Type="http://schemas.openxmlformats.org/officeDocument/2006/relationships/image" Target="../media/image4.png"/><Relationship Id="rId10" Type="http://schemas.openxmlformats.org/officeDocument/2006/relationships/customXml" Target="../ink/ink6.xml"/><Relationship Id="rId4" Type="http://schemas.openxmlformats.org/officeDocument/2006/relationships/image" Target="../media/image1.png"/><Relationship Id="rId9" Type="http://schemas.openxmlformats.org/officeDocument/2006/relationships/image" Target="../media/image2.png"/><Relationship Id="rId14" Type="http://schemas.openxmlformats.org/officeDocument/2006/relationships/customXml" Target="../ink/ink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608B89-358B-619B-4715-0680670A60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1974" y="428017"/>
            <a:ext cx="9144000" cy="4054994"/>
          </a:xfrm>
        </p:spPr>
        <p:txBody>
          <a:bodyPr>
            <a:normAutofit fontScale="90000"/>
          </a:bodyPr>
          <a:lstStyle/>
          <a:p>
            <a:pPr algn="l"/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800" dirty="0"/>
            </a:br>
            <a:endParaRPr lang="pt-BR" sz="18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CD9FFD00-E79C-9F01-FE0D-6645F80D6D96}"/>
                  </a:ext>
                </a:extLst>
              </p14:cNvPr>
              <p14:cNvContentPartPr/>
              <p14:nvPr/>
            </p14:nvContentPartPr>
            <p14:xfrm>
              <a:off x="6972564" y="1760285"/>
              <a:ext cx="2160" cy="360"/>
            </p14:xfrm>
          </p:contentPart>
        </mc:Choice>
        <mc:Fallback xmlns=""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CD9FFD00-E79C-9F01-FE0D-6645F80D6D9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66444" y="1754165"/>
                <a:ext cx="144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" name="Tinta 4">
                <a:extLst>
                  <a:ext uri="{FF2B5EF4-FFF2-40B4-BE49-F238E27FC236}">
                    <a16:creationId xmlns:a16="http://schemas.microsoft.com/office/drawing/2014/main" id="{12555221-3A43-90F4-8485-0121DD8E6640}"/>
                  </a:ext>
                </a:extLst>
              </p14:cNvPr>
              <p14:cNvContentPartPr/>
              <p14:nvPr/>
            </p14:nvContentPartPr>
            <p14:xfrm>
              <a:off x="4114164" y="2888525"/>
              <a:ext cx="360" cy="360"/>
            </p14:xfrm>
          </p:contentPart>
        </mc:Choice>
        <mc:Fallback xmlns="">
          <p:pic>
            <p:nvPicPr>
              <p:cNvPr id="5" name="Tinta 4">
                <a:extLst>
                  <a:ext uri="{FF2B5EF4-FFF2-40B4-BE49-F238E27FC236}">
                    <a16:creationId xmlns:a16="http://schemas.microsoft.com/office/drawing/2014/main" id="{12555221-3A43-90F4-8485-0121DD8E664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108044" y="2882405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Tinta 5">
                <a:extLst>
                  <a:ext uri="{FF2B5EF4-FFF2-40B4-BE49-F238E27FC236}">
                    <a16:creationId xmlns:a16="http://schemas.microsoft.com/office/drawing/2014/main" id="{DADB4109-611B-6EE2-6E14-D57A70170612}"/>
                  </a:ext>
                </a:extLst>
              </p14:cNvPr>
              <p14:cNvContentPartPr/>
              <p14:nvPr/>
            </p14:nvContentPartPr>
            <p14:xfrm>
              <a:off x="5175084" y="2645525"/>
              <a:ext cx="360" cy="360"/>
            </p14:xfrm>
          </p:contentPart>
        </mc:Choice>
        <mc:Fallback xmlns="">
          <p:pic>
            <p:nvPicPr>
              <p:cNvPr id="6" name="Tinta 5">
                <a:extLst>
                  <a:ext uri="{FF2B5EF4-FFF2-40B4-BE49-F238E27FC236}">
                    <a16:creationId xmlns:a16="http://schemas.microsoft.com/office/drawing/2014/main" id="{DADB4109-611B-6EE2-6E14-D57A7017061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168964" y="2639405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7" name="Tinta 6">
                <a:extLst>
                  <a:ext uri="{FF2B5EF4-FFF2-40B4-BE49-F238E27FC236}">
                    <a16:creationId xmlns:a16="http://schemas.microsoft.com/office/drawing/2014/main" id="{E0A497C3-A7D2-F039-5FED-4EDAFF6D605A}"/>
                  </a:ext>
                </a:extLst>
              </p14:cNvPr>
              <p14:cNvContentPartPr/>
              <p14:nvPr/>
            </p14:nvContentPartPr>
            <p14:xfrm>
              <a:off x="3394524" y="5145365"/>
              <a:ext cx="360" cy="360"/>
            </p14:xfrm>
          </p:contentPart>
        </mc:Choice>
        <mc:Fallback xmlns="">
          <p:pic>
            <p:nvPicPr>
              <p:cNvPr id="7" name="Tinta 6">
                <a:extLst>
                  <a:ext uri="{FF2B5EF4-FFF2-40B4-BE49-F238E27FC236}">
                    <a16:creationId xmlns:a16="http://schemas.microsoft.com/office/drawing/2014/main" id="{E0A497C3-A7D2-F039-5FED-4EDAFF6D605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388404" y="5139245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36675C90-C069-A840-227D-DB7C179D72E4}"/>
                  </a:ext>
                </a:extLst>
              </p14:cNvPr>
              <p14:cNvContentPartPr/>
              <p14:nvPr/>
            </p14:nvContentPartPr>
            <p14:xfrm>
              <a:off x="2635644" y="3182285"/>
              <a:ext cx="360" cy="3744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36675C90-C069-A840-227D-DB7C179D72E4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29524" y="3176165"/>
                <a:ext cx="12600" cy="49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9" name="Tinta 8">
                <a:extLst>
                  <a:ext uri="{FF2B5EF4-FFF2-40B4-BE49-F238E27FC236}">
                    <a16:creationId xmlns:a16="http://schemas.microsoft.com/office/drawing/2014/main" id="{4993F00E-7407-33F0-89F6-C343477BAB00}"/>
                  </a:ext>
                </a:extLst>
              </p14:cNvPr>
              <p14:cNvContentPartPr/>
              <p14:nvPr/>
            </p14:nvContentPartPr>
            <p14:xfrm>
              <a:off x="2622324" y="2545445"/>
              <a:ext cx="4320" cy="421560"/>
            </p14:xfrm>
          </p:contentPart>
        </mc:Choice>
        <mc:Fallback xmlns="">
          <p:pic>
            <p:nvPicPr>
              <p:cNvPr id="9" name="Tinta 8">
                <a:extLst>
                  <a:ext uri="{FF2B5EF4-FFF2-40B4-BE49-F238E27FC236}">
                    <a16:creationId xmlns:a16="http://schemas.microsoft.com/office/drawing/2014/main" id="{4993F00E-7407-33F0-89F6-C343477BAB0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616204" y="2539325"/>
                <a:ext cx="16560" cy="433800"/>
              </a:xfrm>
              <a:prstGeom prst="rect">
                <a:avLst/>
              </a:prstGeom>
            </p:spPr>
          </p:pic>
        </mc:Fallback>
      </mc:AlternateContent>
      <p:grpSp>
        <p:nvGrpSpPr>
          <p:cNvPr id="13" name="Agrupar 12">
            <a:extLst>
              <a:ext uri="{FF2B5EF4-FFF2-40B4-BE49-F238E27FC236}">
                <a16:creationId xmlns:a16="http://schemas.microsoft.com/office/drawing/2014/main" id="{D7DED525-816A-E331-284F-024599454067}"/>
              </a:ext>
            </a:extLst>
          </p:cNvPr>
          <p:cNvGrpSpPr/>
          <p:nvPr/>
        </p:nvGrpSpPr>
        <p:grpSpPr>
          <a:xfrm>
            <a:off x="2412084" y="1546085"/>
            <a:ext cx="20160" cy="360"/>
            <a:chOff x="2412084" y="1546085"/>
            <a:chExt cx="201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0" name="Tinta 9">
                  <a:extLst>
                    <a:ext uri="{FF2B5EF4-FFF2-40B4-BE49-F238E27FC236}">
                      <a16:creationId xmlns:a16="http://schemas.microsoft.com/office/drawing/2014/main" id="{E7E1CBB7-443D-EA0F-C8DE-0FD9062217A5}"/>
                    </a:ext>
                  </a:extLst>
                </p14:cNvPr>
                <p14:cNvContentPartPr/>
                <p14:nvPr/>
              </p14:nvContentPartPr>
              <p14:xfrm>
                <a:off x="2412084" y="1546085"/>
                <a:ext cx="2160" cy="360"/>
              </p14:xfrm>
            </p:contentPart>
          </mc:Choice>
          <mc:Fallback xmlns="">
            <p:pic>
              <p:nvPicPr>
                <p:cNvPr id="10" name="Tinta 9">
                  <a:extLst>
                    <a:ext uri="{FF2B5EF4-FFF2-40B4-BE49-F238E27FC236}">
                      <a16:creationId xmlns:a16="http://schemas.microsoft.com/office/drawing/2014/main" id="{E7E1CBB7-443D-EA0F-C8DE-0FD9062217A5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405964" y="1539965"/>
                  <a:ext cx="144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Tinta 10">
                  <a:extLst>
                    <a:ext uri="{FF2B5EF4-FFF2-40B4-BE49-F238E27FC236}">
                      <a16:creationId xmlns:a16="http://schemas.microsoft.com/office/drawing/2014/main" id="{13110BCF-2533-2F4F-C35C-257067CEF276}"/>
                    </a:ext>
                  </a:extLst>
                </p14:cNvPr>
                <p14:cNvContentPartPr/>
                <p14:nvPr/>
              </p14:nvContentPartPr>
              <p14:xfrm>
                <a:off x="2431884" y="1546085"/>
                <a:ext cx="360" cy="360"/>
              </p14:xfrm>
            </p:contentPart>
          </mc:Choice>
          <mc:Fallback xmlns="">
            <p:pic>
              <p:nvPicPr>
                <p:cNvPr id="11" name="Tinta 10">
                  <a:extLst>
                    <a:ext uri="{FF2B5EF4-FFF2-40B4-BE49-F238E27FC236}">
                      <a16:creationId xmlns:a16="http://schemas.microsoft.com/office/drawing/2014/main" id="{13110BCF-2533-2F4F-C35C-257067CEF276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425764" y="1539965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2" name="Tinta 11">
                <a:extLst>
                  <a:ext uri="{FF2B5EF4-FFF2-40B4-BE49-F238E27FC236}">
                    <a16:creationId xmlns:a16="http://schemas.microsoft.com/office/drawing/2014/main" id="{38589804-4AA1-68AF-6CD7-38F8F3BD4A0B}"/>
                  </a:ext>
                </a:extLst>
              </p14:cNvPr>
              <p14:cNvContentPartPr/>
              <p14:nvPr/>
            </p14:nvContentPartPr>
            <p14:xfrm>
              <a:off x="3307044" y="2295245"/>
              <a:ext cx="17640" cy="360"/>
            </p14:xfrm>
          </p:contentPart>
        </mc:Choice>
        <mc:Fallback xmlns="">
          <p:pic>
            <p:nvPicPr>
              <p:cNvPr id="12" name="Tinta 11">
                <a:extLst>
                  <a:ext uri="{FF2B5EF4-FFF2-40B4-BE49-F238E27FC236}">
                    <a16:creationId xmlns:a16="http://schemas.microsoft.com/office/drawing/2014/main" id="{38589804-4AA1-68AF-6CD7-38F8F3BD4A0B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300924" y="2289125"/>
                <a:ext cx="29880" cy="12600"/>
              </a:xfrm>
              <a:prstGeom prst="rect">
                <a:avLst/>
              </a:prstGeom>
            </p:spPr>
          </p:pic>
        </mc:Fallback>
      </mc:AlternateContent>
      <p:pic>
        <p:nvPicPr>
          <p:cNvPr id="15" name="Imagem 14">
            <a:extLst>
              <a:ext uri="{FF2B5EF4-FFF2-40B4-BE49-F238E27FC236}">
                <a16:creationId xmlns:a16="http://schemas.microsoft.com/office/drawing/2014/main" id="{BD907AFD-85B1-55F5-6725-66F2B9C26699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86384" y="306421"/>
            <a:ext cx="11371634" cy="624515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37A46F3E-65B3-8805-B60C-88A6E582FDF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569676" y="750469"/>
            <a:ext cx="1458133" cy="1981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9639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127</TotalTime>
  <Words>49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                                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                  </dc:title>
  <dc:creator>Usuario</dc:creator>
  <cp:lastModifiedBy>Usuario</cp:lastModifiedBy>
  <cp:revision>5</cp:revision>
  <cp:lastPrinted>2024-04-18T11:55:02Z</cp:lastPrinted>
  <dcterms:created xsi:type="dcterms:W3CDTF">2024-04-17T22:50:08Z</dcterms:created>
  <dcterms:modified xsi:type="dcterms:W3CDTF">2024-04-18T12:45:52Z</dcterms:modified>
</cp:coreProperties>
</file>