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09.21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 1 24575,'-5'0'0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0.41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3.61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4.9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5.69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1 104 24575,'0'-9'0,"0"-17"0,0-9 0,0 2-8191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6.01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 1171 24575,'0'-14'0,"0"-9"0,0-19 0,0-21 0,0-27 0,0-40 0,0-34 0,0-36 0,-4-34 0,-3 23-8191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6.40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24575,'5'0'0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6.76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7.08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24575,'5'0'0,"5"0"0,7 0 0,-1 0-8191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63A26-6D55-4FCB-86C4-C9FBC8E4ECA2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0229D-4B14-493E-9A93-129D76336D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8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0229D-4B14-493E-9A93-129D76336D8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24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1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54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119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486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988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474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507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039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12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28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1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099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93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25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27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50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69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B719DD1-3DA2-4FEA-B305-B0D324A6CD8D}" type="datetimeFigureOut">
              <a:rPr lang="pt-BR" smtClean="0"/>
              <a:t>07/10/2024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115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customXml" Target="../ink/ink8.xml"/><Relationship Id="rId18" Type="http://schemas.openxmlformats.org/officeDocument/2006/relationships/image" Target="../media/image8.jpg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2" Type="http://schemas.openxmlformats.org/officeDocument/2006/relationships/customXml" Target="../ink/ink7.xml"/><Relationship Id="rId1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30.png"/><Relationship Id="rId5" Type="http://schemas.openxmlformats.org/officeDocument/2006/relationships/customXml" Target="../ink/ink2.xml"/><Relationship Id="rId15" Type="http://schemas.openxmlformats.org/officeDocument/2006/relationships/image" Target="../media/image40.png"/><Relationship Id="rId10" Type="http://schemas.openxmlformats.org/officeDocument/2006/relationships/customXml" Target="../ink/ink6.xml"/><Relationship Id="rId4" Type="http://schemas.openxmlformats.org/officeDocument/2006/relationships/image" Target="../media/image1.png"/><Relationship Id="rId9" Type="http://schemas.openxmlformats.org/officeDocument/2006/relationships/image" Target="../media/image20.png"/><Relationship Id="rId1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08B89-358B-619B-4715-0680670A6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1974" y="428017"/>
            <a:ext cx="9144000" cy="4054994"/>
          </a:xfrm>
        </p:spPr>
        <p:txBody>
          <a:bodyPr>
            <a:normAutofit fontScale="90000"/>
          </a:bodyPr>
          <a:lstStyle/>
          <a:p>
            <a:pPr algn="l"/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800" dirty="0"/>
            </a:br>
            <a:endParaRPr lang="pt-BR" sz="1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Tinta 3">
                <a:extLst>
                  <a:ext uri="{FF2B5EF4-FFF2-40B4-BE49-F238E27FC236}">
                    <a16:creationId xmlns:a16="http://schemas.microsoft.com/office/drawing/2014/main" id="{CD9FFD00-E79C-9F01-FE0D-6645F80D6D96}"/>
                  </a:ext>
                </a:extLst>
              </p14:cNvPr>
              <p14:cNvContentPartPr/>
              <p14:nvPr/>
            </p14:nvContentPartPr>
            <p14:xfrm>
              <a:off x="6972564" y="1760285"/>
              <a:ext cx="2160" cy="360"/>
            </p14:xfrm>
          </p:contentPart>
        </mc:Choice>
        <mc:Fallback xmlns="">
          <p:pic>
            <p:nvPicPr>
              <p:cNvPr id="4" name="Tinta 3">
                <a:extLst>
                  <a:ext uri="{FF2B5EF4-FFF2-40B4-BE49-F238E27FC236}">
                    <a16:creationId xmlns:a16="http://schemas.microsoft.com/office/drawing/2014/main" id="{CD9FFD00-E79C-9F01-FE0D-6645F80D6D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66444" y="1754165"/>
                <a:ext cx="144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Tinta 4">
                <a:extLst>
                  <a:ext uri="{FF2B5EF4-FFF2-40B4-BE49-F238E27FC236}">
                    <a16:creationId xmlns:a16="http://schemas.microsoft.com/office/drawing/2014/main" id="{12555221-3A43-90F4-8485-0121DD8E6640}"/>
                  </a:ext>
                </a:extLst>
              </p14:cNvPr>
              <p14:cNvContentPartPr/>
              <p14:nvPr/>
            </p14:nvContentPartPr>
            <p14:xfrm>
              <a:off x="4114164" y="2888525"/>
              <a:ext cx="360" cy="360"/>
            </p14:xfrm>
          </p:contentPart>
        </mc:Choice>
        <mc:Fallback xmlns="">
          <p:pic>
            <p:nvPicPr>
              <p:cNvPr id="5" name="Tinta 4">
                <a:extLst>
                  <a:ext uri="{FF2B5EF4-FFF2-40B4-BE49-F238E27FC236}">
                    <a16:creationId xmlns:a16="http://schemas.microsoft.com/office/drawing/2014/main" id="{12555221-3A43-90F4-8485-0121DD8E664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8044" y="2882405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Tinta 5">
                <a:extLst>
                  <a:ext uri="{FF2B5EF4-FFF2-40B4-BE49-F238E27FC236}">
                    <a16:creationId xmlns:a16="http://schemas.microsoft.com/office/drawing/2014/main" id="{DADB4109-611B-6EE2-6E14-D57A70170612}"/>
                  </a:ext>
                </a:extLst>
              </p14:cNvPr>
              <p14:cNvContentPartPr/>
              <p14:nvPr/>
            </p14:nvContentPartPr>
            <p14:xfrm>
              <a:off x="5175084" y="2645525"/>
              <a:ext cx="360" cy="360"/>
            </p14:xfrm>
          </p:contentPart>
        </mc:Choice>
        <mc:Fallback xmlns="">
          <p:pic>
            <p:nvPicPr>
              <p:cNvPr id="6" name="Tinta 5">
                <a:extLst>
                  <a:ext uri="{FF2B5EF4-FFF2-40B4-BE49-F238E27FC236}">
                    <a16:creationId xmlns:a16="http://schemas.microsoft.com/office/drawing/2014/main" id="{DADB4109-611B-6EE2-6E14-D57A701706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68964" y="2639405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Tinta 6">
                <a:extLst>
                  <a:ext uri="{FF2B5EF4-FFF2-40B4-BE49-F238E27FC236}">
                    <a16:creationId xmlns:a16="http://schemas.microsoft.com/office/drawing/2014/main" id="{E0A497C3-A7D2-F039-5FED-4EDAFF6D605A}"/>
                  </a:ext>
                </a:extLst>
              </p14:cNvPr>
              <p14:cNvContentPartPr/>
              <p14:nvPr/>
            </p14:nvContentPartPr>
            <p14:xfrm>
              <a:off x="3394524" y="5145365"/>
              <a:ext cx="360" cy="360"/>
            </p14:xfrm>
          </p:contentPart>
        </mc:Choice>
        <mc:Fallback xmlns="">
          <p:pic>
            <p:nvPicPr>
              <p:cNvPr id="7" name="Tinta 6">
                <a:extLst>
                  <a:ext uri="{FF2B5EF4-FFF2-40B4-BE49-F238E27FC236}">
                    <a16:creationId xmlns:a16="http://schemas.microsoft.com/office/drawing/2014/main" id="{E0A497C3-A7D2-F039-5FED-4EDAFF6D60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88404" y="5139245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Tinta 7">
                <a:extLst>
                  <a:ext uri="{FF2B5EF4-FFF2-40B4-BE49-F238E27FC236}">
                    <a16:creationId xmlns:a16="http://schemas.microsoft.com/office/drawing/2014/main" id="{36675C90-C069-A840-227D-DB7C179D72E4}"/>
                  </a:ext>
                </a:extLst>
              </p14:cNvPr>
              <p14:cNvContentPartPr/>
              <p14:nvPr/>
            </p14:nvContentPartPr>
            <p14:xfrm>
              <a:off x="2635644" y="3182285"/>
              <a:ext cx="360" cy="37440"/>
            </p14:xfrm>
          </p:contentPart>
        </mc:Choice>
        <mc:Fallback xmlns="">
          <p:pic>
            <p:nvPicPr>
              <p:cNvPr id="8" name="Tinta 7">
                <a:extLst>
                  <a:ext uri="{FF2B5EF4-FFF2-40B4-BE49-F238E27FC236}">
                    <a16:creationId xmlns:a16="http://schemas.microsoft.com/office/drawing/2014/main" id="{36675C90-C069-A840-227D-DB7C179D72E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29524" y="3176165"/>
                <a:ext cx="1260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Tinta 8">
                <a:extLst>
                  <a:ext uri="{FF2B5EF4-FFF2-40B4-BE49-F238E27FC236}">
                    <a16:creationId xmlns:a16="http://schemas.microsoft.com/office/drawing/2014/main" id="{4993F00E-7407-33F0-89F6-C343477BAB00}"/>
                  </a:ext>
                </a:extLst>
              </p14:cNvPr>
              <p14:cNvContentPartPr/>
              <p14:nvPr/>
            </p14:nvContentPartPr>
            <p14:xfrm>
              <a:off x="2622324" y="2545445"/>
              <a:ext cx="4320" cy="421560"/>
            </p14:xfrm>
          </p:contentPart>
        </mc:Choice>
        <mc:Fallback xmlns="">
          <p:pic>
            <p:nvPicPr>
              <p:cNvPr id="9" name="Tinta 8">
                <a:extLst>
                  <a:ext uri="{FF2B5EF4-FFF2-40B4-BE49-F238E27FC236}">
                    <a16:creationId xmlns:a16="http://schemas.microsoft.com/office/drawing/2014/main" id="{4993F00E-7407-33F0-89F6-C343477BAB0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16204" y="2539325"/>
                <a:ext cx="16560" cy="433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Agrupar 12">
            <a:extLst>
              <a:ext uri="{FF2B5EF4-FFF2-40B4-BE49-F238E27FC236}">
                <a16:creationId xmlns:a16="http://schemas.microsoft.com/office/drawing/2014/main" id="{D7DED525-816A-E331-284F-024599454067}"/>
              </a:ext>
            </a:extLst>
          </p:cNvPr>
          <p:cNvGrpSpPr/>
          <p:nvPr/>
        </p:nvGrpSpPr>
        <p:grpSpPr>
          <a:xfrm>
            <a:off x="2412084" y="1546085"/>
            <a:ext cx="20160" cy="360"/>
            <a:chOff x="2412084" y="1546085"/>
            <a:chExt cx="201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Tinta 9">
                  <a:extLst>
                    <a:ext uri="{FF2B5EF4-FFF2-40B4-BE49-F238E27FC236}">
                      <a16:creationId xmlns:a16="http://schemas.microsoft.com/office/drawing/2014/main" id="{E7E1CBB7-443D-EA0F-C8DE-0FD9062217A5}"/>
                    </a:ext>
                  </a:extLst>
                </p14:cNvPr>
                <p14:cNvContentPartPr/>
                <p14:nvPr/>
              </p14:nvContentPartPr>
              <p14:xfrm>
                <a:off x="2412084" y="1546085"/>
                <a:ext cx="2160" cy="360"/>
              </p14:xfrm>
            </p:contentPart>
          </mc:Choice>
          <mc:Fallback xmlns="">
            <p:pic>
              <p:nvPicPr>
                <p:cNvPr id="10" name="Tinta 9">
                  <a:extLst>
                    <a:ext uri="{FF2B5EF4-FFF2-40B4-BE49-F238E27FC236}">
                      <a16:creationId xmlns:a16="http://schemas.microsoft.com/office/drawing/2014/main" id="{E7E1CBB7-443D-EA0F-C8DE-0FD9062217A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05964" y="1539965"/>
                  <a:ext cx="144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Tinta 10">
                  <a:extLst>
                    <a:ext uri="{FF2B5EF4-FFF2-40B4-BE49-F238E27FC236}">
                      <a16:creationId xmlns:a16="http://schemas.microsoft.com/office/drawing/2014/main" id="{13110BCF-2533-2F4F-C35C-257067CEF276}"/>
                    </a:ext>
                  </a:extLst>
                </p14:cNvPr>
                <p14:cNvContentPartPr/>
                <p14:nvPr/>
              </p14:nvContentPartPr>
              <p14:xfrm>
                <a:off x="2431884" y="1546085"/>
                <a:ext cx="360" cy="360"/>
              </p14:xfrm>
            </p:contentPart>
          </mc:Choice>
          <mc:Fallback xmlns="">
            <p:pic>
              <p:nvPicPr>
                <p:cNvPr id="11" name="Tinta 10">
                  <a:extLst>
                    <a:ext uri="{FF2B5EF4-FFF2-40B4-BE49-F238E27FC236}">
                      <a16:creationId xmlns:a16="http://schemas.microsoft.com/office/drawing/2014/main" id="{13110BCF-2533-2F4F-C35C-257067CEF27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25764" y="1539965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" name="Tinta 11">
                <a:extLst>
                  <a:ext uri="{FF2B5EF4-FFF2-40B4-BE49-F238E27FC236}">
                    <a16:creationId xmlns:a16="http://schemas.microsoft.com/office/drawing/2014/main" id="{38589804-4AA1-68AF-6CD7-38F8F3BD4A0B}"/>
                  </a:ext>
                </a:extLst>
              </p14:cNvPr>
              <p14:cNvContentPartPr/>
              <p14:nvPr/>
            </p14:nvContentPartPr>
            <p14:xfrm>
              <a:off x="3307044" y="2295245"/>
              <a:ext cx="17640" cy="360"/>
            </p14:xfrm>
          </p:contentPart>
        </mc:Choice>
        <mc:Fallback xmlns="">
          <p:pic>
            <p:nvPicPr>
              <p:cNvPr id="12" name="Tinta 11">
                <a:extLst>
                  <a:ext uri="{FF2B5EF4-FFF2-40B4-BE49-F238E27FC236}">
                    <a16:creationId xmlns:a16="http://schemas.microsoft.com/office/drawing/2014/main" id="{38589804-4AA1-68AF-6CD7-38F8F3BD4A0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300924" y="2289125"/>
                <a:ext cx="29880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CaixaDeTexto 17">
            <a:extLst>
              <a:ext uri="{FF2B5EF4-FFF2-40B4-BE49-F238E27FC236}">
                <a16:creationId xmlns:a16="http://schemas.microsoft.com/office/drawing/2014/main" id="{584DF9E5-FA25-8012-BF98-22F3AD043460}"/>
              </a:ext>
            </a:extLst>
          </p:cNvPr>
          <p:cNvSpPr txBox="1"/>
          <p:nvPr/>
        </p:nvSpPr>
        <p:spPr>
          <a:xfrm>
            <a:off x="350196" y="556740"/>
            <a:ext cx="11498093" cy="5414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dirty="0"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1400" kern="1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1400" kern="100" dirty="0"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1400" kern="1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1400" kern="100" dirty="0"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NOTA DE PESAR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900430" algn="just">
              <a:spcAft>
                <a:spcPts val="12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Câmara Municipal de Mirante da Serra, lamenta profundamente o falecimento, ocorrido na data de hoje, 06 de outubro de 2024, do ex-vereador Ubiratan Rezende, conhecido popularmente por ‘Bira'. O </a:t>
            </a:r>
            <a:r>
              <a:rPr lang="pt-BR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ex-parlamentar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foi um dos grandes líderes no Município de Mirante da Serra, eleito na Legislatura de 1997/2000, reeleito na Legislatura de 2001/2004, Presidente da Câmara biênio de 2002/2004, além de Parlamentar, era funcionário Público Federal, na área ambiental.</a:t>
            </a:r>
            <a:endParaRPr lang="pt-B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900430" algn="just">
              <a:spcAft>
                <a:spcPts val="12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Nesse momento de dor, o Poder Legislativo Municipal presta sentimentos aos familiares e amigos de Ubiratan Rezende, e reconhece o importante papel que ele teve na história da Câmara Municipal e no município de Mirante da Serra.</a:t>
            </a:r>
            <a:endParaRPr lang="pt-B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900430" algn="just">
              <a:spcAft>
                <a:spcPts val="12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 Vereadores e funcionários, pede a Deus que conforte, consolem e de força aos familiares e amigos.</a:t>
            </a:r>
            <a:endParaRPr lang="pt-B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D833378F-CC17-7435-535E-93341E846B7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88" y="346864"/>
            <a:ext cx="2930949" cy="756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C683197B-D8AC-14B2-C9A0-1D8E9E5E434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88" y="1094203"/>
            <a:ext cx="2930949" cy="1597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20DF4166-CFB7-A23B-D323-C5FBDC5EE81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407" y="1481419"/>
            <a:ext cx="3692192" cy="41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963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341</TotalTime>
  <Words>197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Roboto</vt:lpstr>
      <vt:lpstr>Times New Roman</vt:lpstr>
      <vt:lpstr>Wingdings 3</vt:lpstr>
      <vt:lpstr>Íon</vt:lpstr>
      <vt:lpstr>          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</dc:title>
  <dc:creator>Usuario</dc:creator>
  <cp:lastModifiedBy>Usuario</cp:lastModifiedBy>
  <cp:revision>6</cp:revision>
  <cp:lastPrinted>2024-04-18T11:55:02Z</cp:lastPrinted>
  <dcterms:created xsi:type="dcterms:W3CDTF">2024-04-17T22:50:08Z</dcterms:created>
  <dcterms:modified xsi:type="dcterms:W3CDTF">2024-10-07T15:45:50Z</dcterms:modified>
</cp:coreProperties>
</file>