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7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1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1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36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7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A0A-153B-4D6F-A7C2-46C73B888A1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3F39604-D040-429B-A1C9-FEC9CD15C73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0CA8F94-E8AD-4F6E-8E3F-1726BEAA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9" y="291992"/>
            <a:ext cx="10372881" cy="523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96584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POSITIVO</dc:creator>
  <cp:lastModifiedBy>POSITIVO</cp:lastModifiedBy>
  <cp:revision>2</cp:revision>
  <dcterms:created xsi:type="dcterms:W3CDTF">2025-04-11T15:40:57Z</dcterms:created>
  <dcterms:modified xsi:type="dcterms:W3CDTF">2025-04-14T11:32:16Z</dcterms:modified>
</cp:coreProperties>
</file>