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28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37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205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1903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387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6402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405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461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80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70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17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133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05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344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47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5367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074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CCF9A0A-153B-4D6F-A7C2-46C73B888A14}" type="datetimeFigureOut">
              <a:rPr lang="pt-BR" smtClean="0"/>
              <a:t>11/04/2025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3F39604-D040-429B-A1C9-FEC9CD15C7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58871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70CA8F94-E8AD-4F6E-8E3F-1726BEAA0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59" y="811945"/>
            <a:ext cx="10372881" cy="5234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71965840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Fatia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POSITIVO</dc:creator>
  <cp:lastModifiedBy>POSITIVO</cp:lastModifiedBy>
  <cp:revision>1</cp:revision>
  <dcterms:created xsi:type="dcterms:W3CDTF">2025-04-11T15:40:57Z</dcterms:created>
  <dcterms:modified xsi:type="dcterms:W3CDTF">2025-04-11T15:44:54Z</dcterms:modified>
</cp:coreProperties>
</file>